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8FD5-1251-4743-A75D-FA0D18AC6A18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3DAA-DF77-4990-AA5F-F02C37DF30C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فوائد ومضار الدفاع رجل لرجل 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 err="1"/>
              <a:t>اولا</a:t>
            </a:r>
            <a:r>
              <a:rPr lang="ar-IQ" b="1" dirty="0"/>
              <a:t>: فوائده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001056" cy="4357718"/>
          </a:xfrm>
        </p:spPr>
        <p:txBody>
          <a:bodyPr>
            <a:normAutofit/>
          </a:bodyPr>
          <a:lstStyle/>
          <a:p>
            <a:pPr algn="just"/>
            <a:r>
              <a:rPr lang="ar-IQ" sz="3600" dirty="0">
                <a:solidFill>
                  <a:schemeClr val="tx1"/>
                </a:solidFill>
              </a:rPr>
              <a:t>1-يستخدم هذا النوع من الدفاع في جميع </a:t>
            </a:r>
            <a:r>
              <a:rPr lang="ar-IQ" sz="3600" dirty="0" err="1">
                <a:solidFill>
                  <a:schemeClr val="tx1"/>
                </a:solidFill>
              </a:rPr>
              <a:t>ارجاء</a:t>
            </a:r>
            <a:r>
              <a:rPr lang="ar-IQ" sz="3600" dirty="0">
                <a:solidFill>
                  <a:schemeClr val="tx1"/>
                </a:solidFill>
              </a:rPr>
              <a:t> الملعب وكذلك في منتصف الملعب </a:t>
            </a:r>
            <a:r>
              <a:rPr lang="ar-IQ" sz="3600" dirty="0" err="1">
                <a:solidFill>
                  <a:schemeClr val="tx1"/>
                </a:solidFill>
              </a:rPr>
              <a:t>او</a:t>
            </a:r>
            <a:r>
              <a:rPr lang="ar-IQ" sz="3600" dirty="0">
                <a:solidFill>
                  <a:schemeClr val="tx1"/>
                </a:solidFill>
              </a:rPr>
              <a:t> قرب المنطقة المحصورة.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2-مقابلة الميزة الهجومية بما يقابله من ميزة دفاعية.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3-ملاحظة نقاط الضعف الموجودة في هجوم الفريق الخصم واستغلالها لمصلحة الفريق المدافع.</a:t>
            </a:r>
            <a:endParaRPr lang="en-US" sz="36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4-تحديد المسؤولية الدفاعية فاللاعب المدافع يكون </a:t>
            </a:r>
            <a:r>
              <a:rPr lang="ar-IQ" dirty="0" err="1"/>
              <a:t>مسؤولا</a:t>
            </a:r>
            <a:r>
              <a:rPr lang="ar-IQ" dirty="0"/>
              <a:t> عن لاعب مهاجم واحد.</a:t>
            </a:r>
            <a:endParaRPr lang="en-US" dirty="0"/>
          </a:p>
          <a:p>
            <a:r>
              <a:rPr lang="ar-IQ" dirty="0"/>
              <a:t>5-يتضمن هذا النوع من الدفاع مهارات كثيرة </a:t>
            </a:r>
            <a:r>
              <a:rPr lang="ar-IQ" dirty="0" err="1"/>
              <a:t>ومتنوعه</a:t>
            </a:r>
            <a:r>
              <a:rPr lang="ar-IQ" dirty="0"/>
              <a:t> </a:t>
            </a:r>
            <a:r>
              <a:rPr lang="ar-IQ" dirty="0" err="1"/>
              <a:t>فالاعب</a:t>
            </a:r>
            <a:r>
              <a:rPr lang="ar-IQ" dirty="0"/>
              <a:t> الذي يتدرب عليه يتمكن من </a:t>
            </a:r>
            <a:r>
              <a:rPr lang="ar-IQ" dirty="0" err="1"/>
              <a:t>اجادة</a:t>
            </a:r>
            <a:r>
              <a:rPr lang="ar-IQ" dirty="0"/>
              <a:t> </a:t>
            </a:r>
            <a:r>
              <a:rPr lang="ar-IQ" dirty="0" err="1"/>
              <a:t>اي</a:t>
            </a:r>
            <a:r>
              <a:rPr lang="ar-IQ" dirty="0"/>
              <a:t> نوع </a:t>
            </a:r>
            <a:r>
              <a:rPr lang="ar-IQ" dirty="0" err="1"/>
              <a:t>اخر</a:t>
            </a:r>
            <a:r>
              <a:rPr lang="ar-IQ" dirty="0"/>
              <a:t> من </a:t>
            </a:r>
            <a:r>
              <a:rPr lang="ar-IQ" dirty="0" err="1"/>
              <a:t>انواع</a:t>
            </a:r>
            <a:r>
              <a:rPr lang="ar-IQ" dirty="0"/>
              <a:t> الدفاع المختلفة.</a:t>
            </a:r>
            <a:endParaRPr lang="en-US" dirty="0"/>
          </a:p>
          <a:p>
            <a:r>
              <a:rPr lang="ar-IQ" dirty="0"/>
              <a:t>6-الحد من خطورة اللاعب الماهر في </a:t>
            </a:r>
            <a:r>
              <a:rPr lang="ar-IQ" dirty="0" err="1"/>
              <a:t>التهديف</a:t>
            </a:r>
            <a:r>
              <a:rPr lang="ar-IQ" dirty="0"/>
              <a:t> من مسافات بعيدة </a:t>
            </a:r>
            <a:r>
              <a:rPr lang="ar-IQ" dirty="0" err="1"/>
              <a:t>او</a:t>
            </a:r>
            <a:r>
              <a:rPr lang="ar-IQ" dirty="0"/>
              <a:t> متوسطة</a:t>
            </a:r>
            <a:endParaRPr lang="en-US" dirty="0"/>
          </a:p>
          <a:p>
            <a:r>
              <a:rPr lang="ar-IQ" dirty="0"/>
              <a:t>7-يستطيع الفريق في </a:t>
            </a:r>
            <a:r>
              <a:rPr lang="ar-IQ" dirty="0" err="1"/>
              <a:t>اوقات</a:t>
            </a:r>
            <a:r>
              <a:rPr lang="ar-IQ" dirty="0"/>
              <a:t> معينة من المباراة </a:t>
            </a:r>
            <a:r>
              <a:rPr lang="ar-IQ" dirty="0" err="1"/>
              <a:t>ان</a:t>
            </a:r>
            <a:r>
              <a:rPr lang="ar-IQ" dirty="0"/>
              <a:t> يستخدم نوع </a:t>
            </a:r>
            <a:r>
              <a:rPr lang="ar-IQ" dirty="0" err="1"/>
              <a:t>اخر</a:t>
            </a:r>
            <a:r>
              <a:rPr lang="ar-IQ" dirty="0"/>
              <a:t> من الدفاع بطريقة رجل لرجل.</a:t>
            </a:r>
            <a:endParaRPr lang="en-US" dirty="0"/>
          </a:p>
          <a:p>
            <a:r>
              <a:rPr lang="ar-IQ" dirty="0"/>
              <a:t>8-دفاع ايجابي يمكن الفري من محاولة الحصول على الكرة وكذلك فانه يعتبر متعة للمشاهدين حيث يظهر في الكفاح واضحا من اجل الحصول على الكرة.</a:t>
            </a:r>
            <a:endParaRPr lang="en-US" dirty="0"/>
          </a:p>
          <a:p>
            <a:r>
              <a:rPr lang="ar-IQ" dirty="0"/>
              <a:t>9-هناك فائدة تربوية يحصل علبها لاعبو الدفاع عندما يستعملون هذه الطريقة من الدفاع ولو </a:t>
            </a:r>
            <a:r>
              <a:rPr lang="ar-IQ" dirty="0" err="1"/>
              <a:t>انها</a:t>
            </a:r>
            <a:r>
              <a:rPr lang="ar-IQ" dirty="0"/>
              <a:t> صعبة التعلم </a:t>
            </a:r>
            <a:r>
              <a:rPr lang="ar-IQ" dirty="0" err="1"/>
              <a:t>الا</a:t>
            </a:r>
            <a:r>
              <a:rPr lang="ar-IQ" dirty="0"/>
              <a:t> </a:t>
            </a:r>
            <a:r>
              <a:rPr lang="ar-IQ" dirty="0" err="1"/>
              <a:t>انها</a:t>
            </a:r>
            <a:r>
              <a:rPr lang="ar-IQ" dirty="0"/>
              <a:t> تعلم اللاعب الاعتماد على النفس لمواجهة الخصم الصالح الفريق كلك.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مضار الدفاع رجل لرجل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/>
              <a:t>1- يحتاج اللاعب المدافع الذي يدافع بهذه الطريقة </a:t>
            </a:r>
            <a:r>
              <a:rPr lang="ar-IQ" dirty="0" err="1"/>
              <a:t>الى</a:t>
            </a:r>
            <a:r>
              <a:rPr lang="ar-IQ" dirty="0"/>
              <a:t> لياقة بدنية عالية والى تمارين كثيرة لغرض تنمية المطاولة عنده </a:t>
            </a:r>
            <a:r>
              <a:rPr lang="ar-IQ" dirty="0" err="1"/>
              <a:t>لانه</a:t>
            </a:r>
            <a:r>
              <a:rPr lang="ar-IQ" dirty="0"/>
              <a:t> يتحتم على المدافع ملاحقه المهاجم </a:t>
            </a:r>
            <a:r>
              <a:rPr lang="ar-IQ" dirty="0" err="1"/>
              <a:t>اينما</a:t>
            </a:r>
            <a:r>
              <a:rPr lang="ar-IQ" dirty="0"/>
              <a:t> وجد في الملعب.</a:t>
            </a:r>
            <a:endParaRPr lang="en-US" dirty="0"/>
          </a:p>
          <a:p>
            <a:r>
              <a:rPr lang="ar-IQ" dirty="0"/>
              <a:t>2-تكثر في هذا النوع من الدفاع </a:t>
            </a:r>
            <a:r>
              <a:rPr lang="ar-IQ" dirty="0" err="1"/>
              <a:t>الاخطاء</a:t>
            </a:r>
            <a:r>
              <a:rPr lang="ar-IQ" dirty="0"/>
              <a:t> الشخصية </a:t>
            </a:r>
            <a:r>
              <a:rPr lang="ar-IQ" dirty="0" err="1"/>
              <a:t>اذا</a:t>
            </a:r>
            <a:r>
              <a:rPr lang="ar-IQ" dirty="0"/>
              <a:t> ما قورنت في الدفاع عن المنطقة لان المدافع يكون قريبا من المهاجم في </a:t>
            </a:r>
            <a:r>
              <a:rPr lang="ar-IQ" dirty="0" err="1"/>
              <a:t>اكثر</a:t>
            </a:r>
            <a:r>
              <a:rPr lang="ar-IQ" dirty="0"/>
              <a:t> </a:t>
            </a:r>
            <a:r>
              <a:rPr lang="ar-IQ" dirty="0" err="1"/>
              <a:t>الاوقات</a:t>
            </a:r>
            <a:r>
              <a:rPr lang="ar-IQ" dirty="0"/>
              <a:t> ويتحرك بسرعة مما يعرضه </a:t>
            </a:r>
            <a:r>
              <a:rPr lang="ar-IQ" dirty="0" err="1"/>
              <a:t>الى</a:t>
            </a:r>
            <a:r>
              <a:rPr lang="ar-IQ" dirty="0"/>
              <a:t> ارتكاب </a:t>
            </a:r>
            <a:r>
              <a:rPr lang="ar-IQ" dirty="0" err="1"/>
              <a:t>الاخطاء</a:t>
            </a:r>
            <a:r>
              <a:rPr lang="ar-IQ" dirty="0"/>
              <a:t> الشخصية.</a:t>
            </a:r>
            <a:endParaRPr lang="en-US" dirty="0"/>
          </a:p>
          <a:p>
            <a:r>
              <a:rPr lang="ar-IQ" dirty="0"/>
              <a:t>3-يتعرض هذا النوع من الدفاع </a:t>
            </a:r>
            <a:r>
              <a:rPr lang="ar-IQ" dirty="0" err="1"/>
              <a:t>الى</a:t>
            </a:r>
            <a:r>
              <a:rPr lang="ar-IQ" dirty="0"/>
              <a:t> كثير من الخطط الهجومية سواء كانت فردية كالخداع وتغير الاتجاه والسرعة </a:t>
            </a:r>
            <a:r>
              <a:rPr lang="ar-IQ" dirty="0" err="1"/>
              <a:t>او</a:t>
            </a:r>
            <a:r>
              <a:rPr lang="ar-IQ" dirty="0"/>
              <a:t> جماعية كالحجز وخطط مرر واقطع.</a:t>
            </a:r>
            <a:endParaRPr lang="en-US" dirty="0"/>
          </a:p>
          <a:p>
            <a:r>
              <a:rPr lang="ar-IQ" dirty="0"/>
              <a:t>4-</a:t>
            </a:r>
            <a:r>
              <a:rPr lang="ar-IQ" dirty="0" err="1"/>
              <a:t>يتاثر</a:t>
            </a:r>
            <a:r>
              <a:rPr lang="ar-IQ" dirty="0"/>
              <a:t> دفاع الفريق كله </a:t>
            </a:r>
            <a:r>
              <a:rPr lang="ar-IQ" dirty="0" err="1"/>
              <a:t>اذا</a:t>
            </a:r>
            <a:r>
              <a:rPr lang="ar-IQ" dirty="0"/>
              <a:t> كان هناك لاعب واحد ضعيف في مهارته الدفاعية بحيث يمكن الفريق المضاد من استغلال هذه النقطة لمصلحته.</a:t>
            </a:r>
            <a:endParaRPr lang="en-US" dirty="0"/>
          </a:p>
          <a:p>
            <a:r>
              <a:rPr lang="ar-IQ" dirty="0"/>
              <a:t>5-يصعب تغطية </a:t>
            </a:r>
            <a:r>
              <a:rPr lang="ar-IQ" dirty="0" err="1"/>
              <a:t>الخطا</a:t>
            </a:r>
            <a:r>
              <a:rPr lang="ar-IQ" dirty="0"/>
              <a:t> الفردي في الدفاع.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7-من الصعب ضمان توفير الميزات الدفاعية التي تقابل الميزات الهجومية في جميع الفرق </a:t>
            </a:r>
            <a:r>
              <a:rPr lang="ar-IQ" dirty="0" err="1"/>
              <a:t>المضاده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8-يصعب على الفريق استلام الكرات المرتدة من اللوحة عند </a:t>
            </a:r>
            <a:r>
              <a:rPr lang="ar-IQ" dirty="0" err="1"/>
              <a:t>التهديف</a:t>
            </a:r>
            <a:r>
              <a:rPr lang="ar-IQ" dirty="0"/>
              <a:t>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313</Words>
  <Application>Microsoft Office PowerPoint</Application>
  <PresentationFormat>عرض على الشاشة (3:4)‏</PresentationFormat>
  <Paragraphs>18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فوائد ومضار الدفاع رجل لرجل : اولا: فوائده:</vt:lpstr>
      <vt:lpstr>الشريحة 2</vt:lpstr>
      <vt:lpstr>مضار الدفاع رجل لرجل: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فوائد ومضار الدفاع رجل لرجل : اولا: فوائده:</dc:title>
  <dc:creator>KING</dc:creator>
  <cp:lastModifiedBy>KING</cp:lastModifiedBy>
  <cp:revision>1</cp:revision>
  <dcterms:created xsi:type="dcterms:W3CDTF">2018-12-11T18:35:27Z</dcterms:created>
  <dcterms:modified xsi:type="dcterms:W3CDTF">2018-12-11T18:37:56Z</dcterms:modified>
</cp:coreProperties>
</file>